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8" r:id="rId4"/>
    <p:sldId id="269" r:id="rId5"/>
    <p:sldId id="261" r:id="rId6"/>
    <p:sldId id="262" r:id="rId7"/>
    <p:sldId id="263" r:id="rId8"/>
    <p:sldId id="265" r:id="rId9"/>
    <p:sldId id="264" r:id="rId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8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5056-6D3F-433C-8AF0-ED53AA9F3308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CBA-7CFB-4469-AC75-64F5536BA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88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5056-6D3F-433C-8AF0-ED53AA9F3308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CBA-7CFB-4469-AC75-64F5536BA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11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5056-6D3F-433C-8AF0-ED53AA9F3308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CBA-7CFB-4469-AC75-64F5536BA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13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5056-6D3F-433C-8AF0-ED53AA9F3308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CBA-7CFB-4469-AC75-64F5536BA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826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5056-6D3F-433C-8AF0-ED53AA9F3308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CBA-7CFB-4469-AC75-64F5536BA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50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5056-6D3F-433C-8AF0-ED53AA9F3308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CBA-7CFB-4469-AC75-64F5536BA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1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5056-6D3F-433C-8AF0-ED53AA9F3308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CBA-7CFB-4469-AC75-64F5536BA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80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5056-6D3F-433C-8AF0-ED53AA9F3308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CBA-7CFB-4469-AC75-64F5536BA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88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5056-6D3F-433C-8AF0-ED53AA9F3308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CBA-7CFB-4469-AC75-64F5536BA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23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5056-6D3F-433C-8AF0-ED53AA9F3308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CBA-7CFB-4469-AC75-64F5536BA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639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5056-6D3F-433C-8AF0-ED53AA9F3308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CBA-7CFB-4469-AC75-64F5536BA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630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85056-6D3F-433C-8AF0-ED53AA9F3308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5BCBA-7CFB-4469-AC75-64F5536BA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59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PROGETTO  “ VIVA I NONNINI DI TUTTI “</a:t>
            </a:r>
            <a:br>
              <a:rPr lang="it-IT" b="1" dirty="0" smtClean="0"/>
            </a:br>
            <a:r>
              <a:rPr lang="it-IT" b="1" dirty="0" smtClean="0"/>
              <a:t>2 OTTOBRE 2018</a:t>
            </a:r>
            <a:endParaRPr lang="it-IT" dirty="0"/>
          </a:p>
        </p:txBody>
      </p:sp>
      <p:pic>
        <p:nvPicPr>
          <p:cNvPr id="8" name="Segnaposto contenuto 7" descr="Risultati immagini per disegni festa dei nonni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408712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16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/>
              <a:t/>
            </a:r>
            <a:br>
              <a:rPr lang="it-IT" b="1" dirty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548680"/>
            <a:ext cx="8435280" cy="557748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it-IT" b="1" dirty="0" smtClean="0"/>
              <a:t> </a:t>
            </a:r>
            <a:r>
              <a:rPr lang="it-IT" sz="4500" b="1" dirty="0" smtClean="0"/>
              <a:t>PREMESSA</a:t>
            </a:r>
            <a:endParaRPr lang="it-IT" sz="4500" dirty="0" smtClean="0"/>
          </a:p>
          <a:p>
            <a:pPr marL="0" indent="0" algn="just">
              <a:buNone/>
            </a:pPr>
            <a:r>
              <a:rPr lang="it-IT" dirty="0" smtClean="0"/>
              <a:t>Il </a:t>
            </a:r>
            <a:r>
              <a:rPr lang="it-IT" dirty="0"/>
              <a:t>2 ottobre 2018  è la </a:t>
            </a:r>
            <a:r>
              <a:rPr lang="it-IT" b="1" dirty="0"/>
              <a:t>FESTA DEI NONNI</a:t>
            </a:r>
            <a:r>
              <a:rPr lang="it-IT" dirty="0"/>
              <a:t>, ricorrenza sentita nella  Scuola dell’Infanzia, che  celebra i nonni dal punto di vista sia affettivo che  sociale ,perché sono  parte fondamentale delle  vite dei bambini, con poesie, canti e filastrocche , I bambini preparano piccoli </a:t>
            </a:r>
            <a:r>
              <a:rPr lang="it-IT" dirty="0" smtClean="0"/>
              <a:t>doni da regalare ai loro cari nonni  </a:t>
            </a:r>
            <a:r>
              <a:rPr lang="it-IT" dirty="0"/>
              <a:t>. Compito della scuola è sicuramente quello di recuperare il significato essenziale ed educativo della ricorrenza e nel caso specifico è l’occasione per mettere in risalto le figure familiari che diventano talvolta determinanti nell’educazione dei bambini .</a:t>
            </a:r>
          </a:p>
          <a:p>
            <a:pPr marL="0" indent="0" algn="just">
              <a:buNone/>
            </a:pPr>
            <a:r>
              <a:rPr lang="it-IT" dirty="0"/>
              <a:t>Quest’anno si è pensato di fare arrivare tutto l’amore verso i nonni  , anche in una casa – famiglia , dove i bambini </a:t>
            </a:r>
            <a:r>
              <a:rPr lang="it-IT" dirty="0" smtClean="0"/>
              <a:t>hanno allietato gli </a:t>
            </a:r>
            <a:r>
              <a:rPr lang="it-IT" dirty="0"/>
              <a:t>anziani presenti , che rappresentano simbolicamente i nonni  di tutti , con canzoncine e poesie e con una colazione insieme con dolci confezionati dai genitori.</a:t>
            </a:r>
          </a:p>
          <a:p>
            <a:pPr marL="0" indent="0" algn="just">
              <a:buNone/>
            </a:pPr>
            <a:r>
              <a:rPr lang="it-IT" dirty="0"/>
              <a:t>Il progetto </a:t>
            </a:r>
            <a:r>
              <a:rPr lang="it-IT" b="1" dirty="0"/>
              <a:t>“ VIVA I NONNINI DI TUTTI “ </a:t>
            </a:r>
            <a:r>
              <a:rPr lang="it-IT" dirty="0"/>
              <a:t>intende valorizzare la figura dei nonni nel percorso di crescita degli alunni, l’incontro sarà occasione per scambiare esperienze , sorrisi ,gesti , e insieme creare relazioni . Alla base di questo progetto intergenerazionale, vi è l’idea che “anziani e bambini stanno bene insieme e sono ricchezza gli uni per gli altri“.</a:t>
            </a:r>
          </a:p>
          <a:p>
            <a:pPr marL="0" indent="0" algn="just">
              <a:buNone/>
            </a:pPr>
            <a:r>
              <a:rPr lang="it-IT" dirty="0"/>
              <a:t>Il progetto </a:t>
            </a:r>
            <a:r>
              <a:rPr lang="it-IT" dirty="0" smtClean="0"/>
              <a:t>è stato attuato </a:t>
            </a:r>
            <a:r>
              <a:rPr lang="it-IT" dirty="0"/>
              <a:t>da due sezioni di bambini 5 anni </a:t>
            </a:r>
            <a:r>
              <a:rPr lang="it-IT" dirty="0" smtClean="0"/>
              <a:t>( A e B del plesso C. Caruso ) in </a:t>
            </a:r>
            <a:r>
              <a:rPr lang="it-IT" dirty="0"/>
              <a:t>collaborazione con la Casa – famiglia “ Sole e Luna “  , sita  in via Papa Leone XII , n. 10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434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 NONNINI PREPARANO L’ACCOGLIENZA PER I BAMBINI</a:t>
            </a:r>
            <a:endParaRPr lang="it-IT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53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NONNINI ARRIVIAMOOOOOO!!!!</a:t>
            </a:r>
            <a:endParaRPr lang="it-IT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" y="1600200"/>
            <a:ext cx="80194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31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31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48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43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30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8970798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72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275</Words>
  <Application>Microsoft Office PowerPoint</Application>
  <PresentationFormat>Presentazione su schermo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Tema di Office</vt:lpstr>
      <vt:lpstr>PROGETTO  “ VIVA I NONNINI DI TUTTI “ 2 OTTOBRE 2018</vt:lpstr>
      <vt:lpstr>  </vt:lpstr>
      <vt:lpstr>I NONNINI PREPARANO L’ACCOGLIENZA PER I BAMBINI</vt:lpstr>
      <vt:lpstr>NONNINI ARRIVIAMOOOOOO!!!!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 “ VIVA I NONNINI DI TUTTI “ 2 OTTOBRE 2018</dc:title>
  <dc:creator>sgroiangela@alice.it</dc:creator>
  <cp:lastModifiedBy>sgroiangela@alice.it</cp:lastModifiedBy>
  <cp:revision>3</cp:revision>
  <dcterms:created xsi:type="dcterms:W3CDTF">2018-12-18T17:42:06Z</dcterms:created>
  <dcterms:modified xsi:type="dcterms:W3CDTF">2018-12-18T18:08:44Z</dcterms:modified>
</cp:coreProperties>
</file>